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1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36393B"/>
                </a:solidFill>
                <a:latin typeface="Arial Black" panose="020B0A04020102020204" pitchFamily="34" charset="0"/>
              </a:rPr>
              <a:t>Engaging the audience</a:t>
            </a:r>
            <a:endParaRPr lang="en-US" dirty="0">
              <a:solidFill>
                <a:srgbClr val="36393B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5/10/2025</a:t>
            </a:r>
            <a:endParaRPr lang="en-US" dirty="0">
              <a:solidFill>
                <a:srgbClr val="36393B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1</a:t>
            </a:r>
            <a:endParaRPr lang="en-US" dirty="0">
              <a:solidFill>
                <a:srgbClr val="36393B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E6D7D-CF6C-5ADB-641F-BFEAFF80BE99}"/>
              </a:ext>
            </a:extLst>
          </p:cNvPr>
          <p:cNvSpPr txBox="1"/>
          <p:nvPr/>
        </p:nvSpPr>
        <p:spPr>
          <a:xfrm>
            <a:off x="4807744" y="535325"/>
            <a:ext cx="6110286" cy="1200329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36393B"/>
                </a:solidFill>
                <a:latin typeface="Avenir Next LT Pro Light" panose="020B0304020202020204" pitchFamily="34" charset="0"/>
              </a:rPr>
              <a:t>Make eye contact</a:t>
            </a:r>
          </a:p>
          <a:p>
            <a:pPr marL="0" indent="0">
              <a:buNone/>
            </a:pPr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It builds trust and keeps the audience focused. Successful presentations inform as well as captivate and good eye contact helps everyone stay engaged.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3F9F5-8782-876E-D87C-EFFB0323D553}"/>
              </a:ext>
            </a:extLst>
          </p:cNvPr>
          <p:cNvSpPr txBox="1"/>
          <p:nvPr/>
        </p:nvSpPr>
        <p:spPr>
          <a:xfrm>
            <a:off x="4807744" y="2315493"/>
            <a:ext cx="6110286" cy="1200329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FF9365"/>
                </a:solidFill>
                <a:latin typeface="Avenir Next LT Pro Light" panose="020B0304020202020204" pitchFamily="34" charset="0"/>
              </a:rPr>
              <a:t>Tell a story</a:t>
            </a:r>
          </a:p>
          <a:p>
            <a:pPr marL="0" indent="0">
              <a:buNone/>
            </a:pPr>
            <a:r>
              <a:rPr lang="en-US">
                <a:solidFill>
                  <a:srgbClr val="FF9365"/>
                </a:solidFill>
                <a:latin typeface="Avenir Next LT Pro Light" panose="020B0304020202020204" pitchFamily="34" charset="0"/>
              </a:rPr>
              <a:t>Storytelling make messages stick. Use personal or industry-related stories. Try the “what, so what, now what” framework to structure your narrative.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F5464-BABA-6819-4F7C-AE6B69332AC7}"/>
              </a:ext>
            </a:extLst>
          </p:cNvPr>
          <p:cNvSpPr txBox="1"/>
          <p:nvPr/>
        </p:nvSpPr>
        <p:spPr>
          <a:xfrm>
            <a:off x="4807744" y="4600486"/>
            <a:ext cx="6110286" cy="1200329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11CEA9"/>
                </a:solidFill>
                <a:latin typeface="Avenir Next LT Pro Light" panose="020B0304020202020204" pitchFamily="34" charset="0"/>
              </a:rPr>
              <a:t>Make it interactive</a:t>
            </a:r>
          </a:p>
          <a:p>
            <a:pPr marL="0" indent="0">
              <a:buNone/>
            </a:pPr>
            <a:r>
              <a:rPr lang="en-US">
                <a:solidFill>
                  <a:srgbClr val="11CEA9"/>
                </a:solidFill>
                <a:latin typeface="Avenir Next LT Pro Light" panose="020B0304020202020204" pitchFamily="34" charset="0"/>
              </a:rPr>
              <a:t>Encourage interaction by asking questions, taking live polls, or inviting audience input. Use survey tools to collect real-time responses.</a:t>
            </a:r>
            <a:endParaRPr lang="en-US" dirty="0">
              <a:solidFill>
                <a:srgbClr val="11CEA9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12366</TotalTime>
  <Words>90</Words>
  <Application>Microsoft Office PowerPoint</Application>
  <PresentationFormat>와이드스크린</PresentationFormat>
  <Paragraphs>9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Engaging the audience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2</cp:revision>
  <dcterms:created xsi:type="dcterms:W3CDTF">2022-06-22T01:27:02Z</dcterms:created>
  <dcterms:modified xsi:type="dcterms:W3CDTF">2025-05-10T10:37:49Z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